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80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559" autoAdjust="0"/>
    <p:restoredTop sz="94660"/>
  </p:normalViewPr>
  <p:slideViewPr>
    <p:cSldViewPr>
      <p:cViewPr varScale="1">
        <p:scale>
          <a:sx n="89" d="100"/>
          <a:sy n="89" d="100"/>
        </p:scale>
        <p:origin x="1790" y="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17A4D-E956-4B4B-B9B7-AF07C60487D7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FDD11-DC53-44DA-B31E-4A6CA3AE7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71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2F65-EA7F-43C0-9242-FEC9E9E3BE78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0EB0-325B-48C6-BB12-C700EDA0D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2F65-EA7F-43C0-9242-FEC9E9E3BE78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0EB0-325B-48C6-BB12-C700EDA0D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2F65-EA7F-43C0-9242-FEC9E9E3BE78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0EB0-325B-48C6-BB12-C700EDA0D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2F65-EA7F-43C0-9242-FEC9E9E3BE78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0EB0-325B-48C6-BB12-C700EDA0D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2F65-EA7F-43C0-9242-FEC9E9E3BE78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0EB0-325B-48C6-BB12-C700EDA0D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2F65-EA7F-43C0-9242-FEC9E9E3BE78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0EB0-325B-48C6-BB12-C700EDA0D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2F65-EA7F-43C0-9242-FEC9E9E3BE78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0EB0-325B-48C6-BB12-C700EDA0D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2F65-EA7F-43C0-9242-FEC9E9E3BE78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0EB0-325B-48C6-BB12-C700EDA0D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2F65-EA7F-43C0-9242-FEC9E9E3BE78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0EB0-325B-48C6-BB12-C700EDA0D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2F65-EA7F-43C0-9242-FEC9E9E3BE78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0EB0-325B-48C6-BB12-C700EDA0D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2F65-EA7F-43C0-9242-FEC9E9E3BE78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40EB0-325B-48C6-BB12-C700EDA0D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72F65-EA7F-43C0-9242-FEC9E9E3BE78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40EB0-325B-48C6-BB12-C700EDA0D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541392"/>
            <a:ext cx="9144000" cy="10033516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19000">
                <a:srgbClr val="92D050"/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numCol="3" rtlCol="0">
            <a:spAutoFit/>
          </a:bodyPr>
          <a:lstStyle/>
          <a:p>
            <a:r>
              <a:rPr lang="en-US" sz="1600" b="1" i="1" u="sng" dirty="0" smtClean="0">
                <a:solidFill>
                  <a:srgbClr val="800000"/>
                </a:solidFill>
              </a:rPr>
              <a:t>BISCUITS / WRAPS:</a:t>
            </a:r>
          </a:p>
          <a:p>
            <a:r>
              <a:rPr lang="en-US" sz="1200" b="1" smtClean="0">
                <a:solidFill>
                  <a:prstClr val="black"/>
                </a:solidFill>
              </a:rPr>
              <a:t>BOLOGNA/SAUSAGE/BAC/SALMON $3.00</a:t>
            </a:r>
            <a:endParaRPr lang="en-US" sz="1200" b="1" dirty="0" smtClean="0">
              <a:solidFill>
                <a:prstClr val="black"/>
              </a:solidFill>
            </a:endParaRPr>
          </a:p>
          <a:p>
            <a:r>
              <a:rPr lang="en-US" sz="1200" b="1" dirty="0" smtClean="0">
                <a:solidFill>
                  <a:prstClr val="black"/>
                </a:solidFill>
              </a:rPr>
              <a:t>BLT </a:t>
            </a:r>
            <a:r>
              <a:rPr lang="en-US" sz="1200" b="1" dirty="0">
                <a:solidFill>
                  <a:prstClr val="black"/>
                </a:solidFill>
              </a:rPr>
              <a:t>(Sandwich) </a:t>
            </a:r>
            <a:r>
              <a:rPr lang="en-US" sz="1200" b="1" dirty="0" smtClean="0">
                <a:solidFill>
                  <a:prstClr val="black"/>
                </a:solidFill>
              </a:rPr>
              <a:t>ON TOAST  $4.25 </a:t>
            </a:r>
          </a:p>
          <a:p>
            <a:r>
              <a:rPr lang="en-US" sz="1200" b="1" dirty="0" smtClean="0">
                <a:solidFill>
                  <a:prstClr val="black"/>
                </a:solidFill>
              </a:rPr>
              <a:t>CHICKEN / COUNTRY HAM  $3.50</a:t>
            </a:r>
          </a:p>
          <a:p>
            <a:r>
              <a:rPr lang="en-US" sz="1200" b="1" dirty="0" smtClean="0">
                <a:solidFill>
                  <a:prstClr val="black"/>
                </a:solidFill>
              </a:rPr>
              <a:t>BACON or SAUSAGE/EGG/CHEESE $3.50       EGG and CHEESE / GRAVY BISCUIT $2.00</a:t>
            </a:r>
          </a:p>
          <a:p>
            <a:r>
              <a:rPr lang="en-US" sz="1200" b="1" dirty="0" smtClean="0">
                <a:solidFill>
                  <a:prstClr val="black"/>
                </a:solidFill>
              </a:rPr>
              <a:t>BUTTER BISCUIT  $1.00</a:t>
            </a:r>
          </a:p>
          <a:p>
            <a:r>
              <a:rPr lang="en-US" sz="1200" b="1" dirty="0" smtClean="0">
                <a:solidFill>
                  <a:prstClr val="black"/>
                </a:solidFill>
              </a:rPr>
              <a:t>Any WRAP  $3.50</a:t>
            </a:r>
          </a:p>
          <a:p>
            <a:r>
              <a:rPr lang="en-US" sz="1200" b="1" dirty="0" smtClean="0">
                <a:solidFill>
                  <a:prstClr val="black"/>
                </a:solidFill>
              </a:rPr>
              <a:t>SIGNATURE DAGWOOD $4.25 </a:t>
            </a:r>
          </a:p>
          <a:p>
            <a:endParaRPr lang="en-US" sz="1200" b="1" dirty="0" smtClean="0">
              <a:solidFill>
                <a:prstClr val="black"/>
              </a:solidFill>
            </a:endParaRPr>
          </a:p>
          <a:p>
            <a:endParaRPr lang="en-US" sz="1200" b="1" dirty="0" smtClean="0">
              <a:solidFill>
                <a:prstClr val="black"/>
              </a:solidFill>
            </a:endParaRPr>
          </a:p>
          <a:p>
            <a:endParaRPr lang="en-US" sz="1200" b="1" dirty="0" smtClean="0">
              <a:solidFill>
                <a:prstClr val="black"/>
              </a:solidFill>
            </a:endParaRPr>
          </a:p>
          <a:p>
            <a:endParaRPr lang="en-US" sz="1200" b="1" dirty="0" smtClean="0">
              <a:solidFill>
                <a:prstClr val="black"/>
              </a:solidFill>
            </a:endParaRPr>
          </a:p>
          <a:p>
            <a:r>
              <a:rPr lang="en-US" sz="1600" b="1" u="sng" dirty="0" smtClean="0">
                <a:solidFill>
                  <a:srgbClr val="800000"/>
                </a:solidFill>
              </a:rPr>
              <a:t>BREAKFAST PLATTERS:</a:t>
            </a:r>
          </a:p>
          <a:p>
            <a:r>
              <a:rPr lang="en-US" sz="1200" b="1" dirty="0" smtClean="0">
                <a:solidFill>
                  <a:prstClr val="black"/>
                </a:solidFill>
              </a:rPr>
              <a:t>MEAT of CHOICE, EGGS, POTATOES or TOTS, BISCUIT or TOAST  $6.85</a:t>
            </a:r>
          </a:p>
          <a:p>
            <a:endParaRPr lang="en-US" sz="1200" b="1" u="sng" dirty="0" smtClean="0">
              <a:solidFill>
                <a:srgbClr val="C0504D">
                  <a:lumMod val="75000"/>
                </a:srgbClr>
              </a:solidFill>
            </a:endParaRPr>
          </a:p>
          <a:p>
            <a:r>
              <a:rPr lang="en-US" sz="1600" b="1" u="sng" dirty="0" smtClean="0">
                <a:solidFill>
                  <a:srgbClr val="800000"/>
                </a:solidFill>
              </a:rPr>
              <a:t>COUNTRY SIDES:</a:t>
            </a:r>
          </a:p>
          <a:p>
            <a:r>
              <a:rPr lang="en-US" sz="1200" b="1" dirty="0" smtClean="0">
                <a:solidFill>
                  <a:prstClr val="black"/>
                </a:solidFill>
              </a:rPr>
              <a:t>BREAKFAST MEATS $1.95 – S2.00</a:t>
            </a:r>
            <a:endParaRPr lang="en-US" sz="1200" dirty="0" smtClean="0">
              <a:solidFill>
                <a:prstClr val="black"/>
              </a:solidFill>
            </a:endParaRPr>
          </a:p>
          <a:p>
            <a:r>
              <a:rPr lang="en-US" sz="1200" b="1" dirty="0" smtClean="0">
                <a:solidFill>
                  <a:prstClr val="black"/>
                </a:solidFill>
              </a:rPr>
              <a:t>GRITS / POTATOES / TOTS  $1.75</a:t>
            </a:r>
            <a:endParaRPr lang="en-US" sz="1200" dirty="0" smtClean="0">
              <a:solidFill>
                <a:prstClr val="black"/>
              </a:solidFill>
            </a:endParaRPr>
          </a:p>
          <a:p>
            <a:r>
              <a:rPr lang="en-US" sz="1200" b="1" dirty="0" smtClean="0">
                <a:solidFill>
                  <a:prstClr val="black"/>
                </a:solidFill>
              </a:rPr>
              <a:t>EGG(1)  $1.10</a:t>
            </a:r>
          </a:p>
          <a:p>
            <a:endParaRPr lang="en-US" sz="1200" b="1" dirty="0" smtClean="0">
              <a:solidFill>
                <a:prstClr val="black"/>
              </a:solidFill>
            </a:endParaRPr>
          </a:p>
          <a:p>
            <a:r>
              <a:rPr lang="en-US" sz="1600" b="1" u="sng" dirty="0" smtClean="0">
                <a:solidFill>
                  <a:srgbClr val="800000"/>
                </a:solidFill>
              </a:rPr>
              <a:t>BREAKFAST DRINKS: $1.35-$3.75</a:t>
            </a:r>
          </a:p>
          <a:p>
            <a:r>
              <a:rPr lang="en-US" sz="1200" b="1" dirty="0" smtClean="0">
                <a:solidFill>
                  <a:prstClr val="black"/>
                </a:solidFill>
              </a:rPr>
              <a:t>OJ, Regular COFFEE, MILK, Specialty Coffee</a:t>
            </a:r>
          </a:p>
          <a:p>
            <a:r>
              <a:rPr lang="en-US" sz="12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US" sz="2000" b="1" i="1" dirty="0" smtClean="0">
                <a:solidFill>
                  <a:srgbClr val="00B0F0"/>
                </a:solidFill>
              </a:rPr>
              <a:t>“SUNDAY ONLY”</a:t>
            </a:r>
          </a:p>
          <a:p>
            <a:pPr algn="ctr"/>
            <a:r>
              <a:rPr lang="en-US" sz="1600" b="1" i="1" dirty="0" smtClean="0">
                <a:solidFill>
                  <a:srgbClr val="00B0F0"/>
                </a:solidFill>
              </a:rPr>
              <a:t>(1-6pm)</a:t>
            </a:r>
          </a:p>
          <a:p>
            <a:pPr algn="ctr"/>
            <a:endParaRPr lang="en-US" sz="1600" b="1" i="1" dirty="0" smtClean="0">
              <a:solidFill>
                <a:srgbClr val="00B0F0"/>
              </a:solidFill>
            </a:endParaRPr>
          </a:p>
          <a:p>
            <a:endParaRPr lang="en-US" sz="1200" b="1" dirty="0" smtClean="0">
              <a:solidFill>
                <a:prstClr val="black"/>
              </a:solidFill>
            </a:endParaRPr>
          </a:p>
          <a:p>
            <a:endParaRPr lang="en-US" sz="1200" b="1" dirty="0" smtClean="0">
              <a:solidFill>
                <a:prstClr val="black"/>
              </a:solidFill>
            </a:endParaRPr>
          </a:p>
          <a:p>
            <a:endParaRPr lang="en-US" sz="1200" b="1" dirty="0" smtClean="0">
              <a:solidFill>
                <a:prstClr val="black"/>
              </a:solidFill>
            </a:endParaRPr>
          </a:p>
          <a:p>
            <a:endParaRPr lang="en-US" sz="1200" b="1" dirty="0" smtClean="0">
              <a:solidFill>
                <a:prstClr val="black"/>
              </a:solidFill>
            </a:endParaRPr>
          </a:p>
          <a:p>
            <a:endParaRPr lang="en-US" sz="1200" b="1" dirty="0" smtClean="0">
              <a:solidFill>
                <a:prstClr val="black"/>
              </a:solidFill>
            </a:endParaRPr>
          </a:p>
          <a:p>
            <a:endParaRPr lang="en-US" sz="1200" b="1" dirty="0" smtClean="0">
              <a:solidFill>
                <a:prstClr val="black"/>
              </a:solidFill>
            </a:endParaRPr>
          </a:p>
          <a:p>
            <a:endParaRPr lang="en-US" sz="1200" b="1" dirty="0" smtClean="0">
              <a:solidFill>
                <a:prstClr val="black"/>
              </a:solidFill>
            </a:endParaRPr>
          </a:p>
          <a:p>
            <a:endParaRPr lang="en-US" sz="1200" b="1" dirty="0" smtClean="0">
              <a:solidFill>
                <a:prstClr val="black"/>
              </a:solidFill>
            </a:endParaRPr>
          </a:p>
          <a:p>
            <a:endParaRPr lang="en-US" sz="1200" b="1" dirty="0" smtClean="0">
              <a:solidFill>
                <a:prstClr val="black"/>
              </a:solidFill>
            </a:endParaRPr>
          </a:p>
          <a:p>
            <a:endParaRPr lang="en-US" sz="1200" b="1" dirty="0" smtClean="0">
              <a:solidFill>
                <a:prstClr val="black"/>
              </a:solidFill>
            </a:endParaRPr>
          </a:p>
          <a:p>
            <a:endParaRPr lang="en-US" sz="1200" b="1" dirty="0" smtClean="0">
              <a:solidFill>
                <a:prstClr val="black"/>
              </a:solidFill>
            </a:endParaRPr>
          </a:p>
          <a:p>
            <a:endParaRPr lang="en-US" sz="1200" b="1" dirty="0" smtClean="0">
              <a:solidFill>
                <a:prstClr val="black"/>
              </a:solidFill>
            </a:endParaRPr>
          </a:p>
          <a:p>
            <a:endParaRPr lang="en-US" sz="1200" b="1" dirty="0" smtClean="0">
              <a:solidFill>
                <a:prstClr val="black"/>
              </a:solidFill>
            </a:endParaRPr>
          </a:p>
          <a:p>
            <a:endParaRPr lang="en-US" sz="1200" b="1" dirty="0" smtClean="0">
              <a:solidFill>
                <a:prstClr val="black"/>
              </a:solidFill>
            </a:endParaRPr>
          </a:p>
          <a:p>
            <a:endParaRPr lang="en-US" sz="1200" b="1" dirty="0" smtClean="0">
              <a:solidFill>
                <a:prstClr val="black"/>
              </a:solidFill>
            </a:endParaRPr>
          </a:p>
          <a:p>
            <a:endParaRPr lang="en-US" sz="1200" b="1" dirty="0" smtClean="0">
              <a:solidFill>
                <a:prstClr val="black"/>
              </a:solidFill>
            </a:endParaRPr>
          </a:p>
          <a:p>
            <a:endParaRPr lang="en-US" sz="1200" b="1" dirty="0" smtClean="0">
              <a:solidFill>
                <a:prstClr val="black"/>
              </a:solidFill>
            </a:endParaRPr>
          </a:p>
          <a:p>
            <a:endParaRPr lang="en-US" sz="1200" b="1" dirty="0" smtClean="0">
              <a:solidFill>
                <a:prstClr val="black"/>
              </a:solidFill>
            </a:endParaRPr>
          </a:p>
          <a:p>
            <a:endParaRPr lang="en-US" sz="1200" b="1" dirty="0" smtClean="0">
              <a:solidFill>
                <a:prstClr val="black"/>
              </a:solidFill>
            </a:endParaRPr>
          </a:p>
          <a:p>
            <a:endParaRPr lang="en-US" sz="1200" b="1" dirty="0" smtClean="0">
              <a:solidFill>
                <a:prstClr val="black"/>
              </a:solidFill>
            </a:endParaRPr>
          </a:p>
          <a:p>
            <a:endParaRPr lang="en-US" sz="1200" b="1" dirty="0" smtClean="0">
              <a:solidFill>
                <a:prstClr val="black"/>
              </a:solidFill>
            </a:endParaRPr>
          </a:p>
          <a:p>
            <a:endParaRPr lang="en-US" sz="1200" b="1" dirty="0" smtClean="0">
              <a:solidFill>
                <a:prstClr val="black"/>
              </a:solidFill>
            </a:endParaRPr>
          </a:p>
          <a:p>
            <a:endParaRPr lang="en-US" sz="1200" b="1" dirty="0" smtClean="0">
              <a:solidFill>
                <a:prstClr val="black"/>
              </a:solidFill>
            </a:endParaRPr>
          </a:p>
          <a:p>
            <a:r>
              <a:rPr lang="en-US" sz="1600" b="1" dirty="0" smtClean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1600" b="1" u="sng" dirty="0" smtClean="0">
                <a:solidFill>
                  <a:srgbClr val="800000"/>
                </a:solidFill>
              </a:rPr>
              <a:t>DAILY MEATS:</a:t>
            </a:r>
            <a:r>
              <a:rPr lang="en-US" sz="1400" b="1" dirty="0" smtClean="0">
                <a:solidFill>
                  <a:srgbClr val="800000"/>
                </a:solidFill>
              </a:rPr>
              <a:t> </a:t>
            </a:r>
            <a:r>
              <a:rPr lang="en-US" sz="1200" b="1" dirty="0" smtClean="0">
                <a:solidFill>
                  <a:srgbClr val="800000"/>
                </a:solidFill>
              </a:rPr>
              <a:t>(Extra Meat : $3.50 - $4.50)</a:t>
            </a:r>
          </a:p>
          <a:p>
            <a:r>
              <a:rPr lang="en-US" sz="1050" b="1" dirty="0" smtClean="0">
                <a:solidFill>
                  <a:srgbClr val="800000"/>
                </a:solidFill>
              </a:rPr>
              <a:t> (All meals served with 2 sides, bread, &amp; drink)</a:t>
            </a:r>
            <a:r>
              <a:rPr lang="en-US" sz="1400" b="1" dirty="0" smtClean="0">
                <a:solidFill>
                  <a:srgbClr val="800000"/>
                </a:solidFill>
              </a:rPr>
              <a:t> </a:t>
            </a:r>
            <a:r>
              <a:rPr lang="en-US" sz="1200" b="1" i="1" dirty="0" smtClean="0">
                <a:solidFill>
                  <a:srgbClr val="800000"/>
                </a:solidFill>
              </a:rPr>
              <a:t>$8.99</a:t>
            </a:r>
          </a:p>
          <a:p>
            <a:r>
              <a:rPr lang="en-US" sz="1200" b="1" dirty="0" smtClean="0">
                <a:solidFill>
                  <a:prstClr val="black"/>
                </a:solidFill>
              </a:rPr>
              <a:t> CHICKEN &amp; DRESSING </a:t>
            </a:r>
            <a:r>
              <a:rPr lang="en-US" sz="1200" b="1" i="1" dirty="0" smtClean="0">
                <a:solidFill>
                  <a:srgbClr val="800000"/>
                </a:solidFill>
              </a:rPr>
              <a:t>(Dark Meat)</a:t>
            </a:r>
          </a:p>
          <a:p>
            <a:r>
              <a:rPr lang="en-US" sz="1200" b="1" dirty="0" smtClean="0">
                <a:solidFill>
                  <a:srgbClr val="800000"/>
                </a:solidFill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</a:rPr>
              <a:t>FISH (Catfish / Tilapia </a:t>
            </a:r>
            <a:r>
              <a:rPr lang="en-US" sz="900" b="1" dirty="0" smtClean="0">
                <a:solidFill>
                  <a:prstClr val="black"/>
                </a:solidFill>
              </a:rPr>
              <a:t>(Fried or Pan </a:t>
            </a:r>
            <a:r>
              <a:rPr lang="en-US" sz="900" b="1" dirty="0">
                <a:solidFill>
                  <a:prstClr val="black"/>
                </a:solidFill>
              </a:rPr>
              <a:t>Seared</a:t>
            </a:r>
            <a:r>
              <a:rPr lang="en-US" sz="900" b="1" dirty="0" smtClean="0">
                <a:solidFill>
                  <a:prstClr val="black"/>
                </a:solidFill>
              </a:rPr>
              <a:t>)</a:t>
            </a:r>
            <a:r>
              <a:rPr lang="en-US" sz="1200" b="1" dirty="0" smtClean="0">
                <a:solidFill>
                  <a:prstClr val="black"/>
                </a:solidFill>
              </a:rPr>
              <a:t>)</a:t>
            </a:r>
            <a:r>
              <a:rPr lang="en-US" sz="900" b="1" dirty="0" smtClean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1200" b="1" dirty="0" smtClean="0">
                <a:solidFill>
                  <a:srgbClr val="990000"/>
                </a:solidFill>
              </a:rPr>
              <a:t>($9.99)</a:t>
            </a:r>
          </a:p>
          <a:p>
            <a:r>
              <a:rPr lang="en-US" sz="1200" b="1" dirty="0" smtClean="0">
                <a:solidFill>
                  <a:prstClr val="black"/>
                </a:solidFill>
              </a:rPr>
              <a:t> PORK CHOP or CHICKEN (Fried / Grilled)	                </a:t>
            </a:r>
          </a:p>
          <a:p>
            <a:r>
              <a:rPr lang="en-US" sz="1200" b="1" dirty="0" smtClean="0">
                <a:solidFill>
                  <a:prstClr val="black"/>
                </a:solidFill>
              </a:rPr>
              <a:t> CHICKEN FINGERS</a:t>
            </a:r>
            <a:r>
              <a:rPr lang="en-US" sz="1200" b="1" dirty="0">
                <a:solidFill>
                  <a:prstClr val="black"/>
                </a:solidFill>
              </a:rPr>
              <a:t>	</a:t>
            </a:r>
          </a:p>
          <a:p>
            <a:r>
              <a:rPr lang="en-US" sz="1200" b="1" dirty="0" smtClean="0">
                <a:solidFill>
                  <a:prstClr val="black"/>
                </a:solidFill>
              </a:rPr>
              <a:t> COUNTRY </a:t>
            </a:r>
            <a:r>
              <a:rPr lang="en-US" sz="1200" b="1" dirty="0">
                <a:solidFill>
                  <a:prstClr val="black"/>
                </a:solidFill>
              </a:rPr>
              <a:t>FRIED STEAK &amp; GRAVY      </a:t>
            </a:r>
          </a:p>
          <a:p>
            <a:r>
              <a:rPr lang="en-US" sz="1200" b="1" dirty="0" smtClean="0">
                <a:solidFill>
                  <a:prstClr val="black"/>
                </a:solidFill>
              </a:rPr>
              <a:t> FRIED </a:t>
            </a:r>
            <a:r>
              <a:rPr lang="en-US" sz="1200" b="1" dirty="0">
                <a:solidFill>
                  <a:prstClr val="black"/>
                </a:solidFill>
              </a:rPr>
              <a:t>CHICKEN (WHITE (Extra </a:t>
            </a:r>
            <a:r>
              <a:rPr lang="en-US" sz="1200" b="1" dirty="0">
                <a:solidFill>
                  <a:srgbClr val="990000"/>
                </a:solidFill>
              </a:rPr>
              <a:t>$0.65</a:t>
            </a:r>
            <a:r>
              <a:rPr lang="en-US" sz="1200" b="1" dirty="0" smtClean="0">
                <a:solidFill>
                  <a:prstClr val="black"/>
                </a:solidFill>
              </a:rPr>
              <a:t>))</a:t>
            </a:r>
          </a:p>
          <a:p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i="1" dirty="0" smtClean="0">
                <a:solidFill>
                  <a:srgbClr val="F79646">
                    <a:lumMod val="75000"/>
                  </a:srgbClr>
                </a:solidFill>
              </a:rPr>
              <a:t>CHITTERLINGS or OX TAILS (Occasional) </a:t>
            </a:r>
            <a:r>
              <a:rPr lang="en-US" sz="1200" b="1" dirty="0" smtClean="0">
                <a:solidFill>
                  <a:srgbClr val="800000"/>
                </a:solidFill>
              </a:rPr>
              <a:t>($13)</a:t>
            </a:r>
          </a:p>
          <a:p>
            <a:endParaRPr lang="en-US" sz="1200" b="1" dirty="0">
              <a:solidFill>
                <a:prstClr val="black"/>
              </a:solidFill>
            </a:endParaRPr>
          </a:p>
          <a:p>
            <a:endParaRPr lang="en-US" sz="1200" b="1" dirty="0">
              <a:solidFill>
                <a:prstClr val="black"/>
              </a:solidFill>
            </a:endParaRPr>
          </a:p>
          <a:p>
            <a:endParaRPr lang="en-US" sz="1200" b="1" dirty="0" smtClean="0">
              <a:solidFill>
                <a:prstClr val="black"/>
              </a:solidFill>
            </a:endParaRPr>
          </a:p>
          <a:p>
            <a:endParaRPr lang="en-US" sz="1200" b="1" dirty="0">
              <a:solidFill>
                <a:prstClr val="black"/>
              </a:solidFill>
            </a:endParaRPr>
          </a:p>
          <a:p>
            <a:r>
              <a:rPr lang="en-US" sz="1600" b="1" dirty="0" smtClean="0">
                <a:solidFill>
                  <a:srgbClr val="C0504D">
                    <a:lumMod val="75000"/>
                  </a:srgbClr>
                </a:solidFill>
              </a:rPr>
              <a:t> </a:t>
            </a:r>
            <a:r>
              <a:rPr lang="en-US" sz="1600" b="1" u="sng" dirty="0" smtClean="0">
                <a:solidFill>
                  <a:srgbClr val="800000"/>
                </a:solidFill>
              </a:rPr>
              <a:t>VEGGIE SIDES:</a:t>
            </a:r>
            <a:r>
              <a:rPr lang="en-US" sz="1600" b="1" dirty="0" smtClean="0">
                <a:solidFill>
                  <a:srgbClr val="800000"/>
                </a:solidFill>
              </a:rPr>
              <a:t> </a:t>
            </a:r>
            <a:r>
              <a:rPr lang="en-US" sz="1100" b="1" dirty="0" smtClean="0">
                <a:solidFill>
                  <a:srgbClr val="800000"/>
                </a:solidFill>
              </a:rPr>
              <a:t> </a:t>
            </a:r>
            <a:r>
              <a:rPr lang="en-US" sz="1050" b="1" dirty="0" smtClean="0">
                <a:solidFill>
                  <a:srgbClr val="800000"/>
                </a:solidFill>
              </a:rPr>
              <a:t>($1.95 Each) SEASONED!!!</a:t>
            </a:r>
          </a:p>
          <a:p>
            <a:r>
              <a:rPr lang="en-US" sz="1050" b="1" i="1" dirty="0">
                <a:solidFill>
                  <a:srgbClr val="800000"/>
                </a:solidFill>
              </a:rPr>
              <a:t> </a:t>
            </a:r>
            <a:r>
              <a:rPr lang="en-US" sz="1200" b="1" i="1" dirty="0" smtClean="0">
                <a:solidFill>
                  <a:prstClr val="black"/>
                </a:solidFill>
              </a:rPr>
              <a:t>CABBAGE / COLLARDS / GREEN BEANS	</a:t>
            </a:r>
          </a:p>
          <a:p>
            <a:r>
              <a:rPr lang="en-US" sz="1200" b="1" i="1" dirty="0" smtClean="0">
                <a:solidFill>
                  <a:prstClr val="black"/>
                </a:solidFill>
              </a:rPr>
              <a:t> CORN CASSEROLE / MACARONI &amp; CHEESE</a:t>
            </a:r>
            <a:r>
              <a:rPr lang="en-US" sz="1200" b="1" i="1" dirty="0">
                <a:solidFill>
                  <a:prstClr val="black"/>
                </a:solidFill>
              </a:rPr>
              <a:t>	</a:t>
            </a:r>
            <a:endParaRPr lang="en-US" sz="1200" b="1" i="1" dirty="0" smtClean="0">
              <a:solidFill>
                <a:prstClr val="black"/>
              </a:solidFill>
            </a:endParaRPr>
          </a:p>
          <a:p>
            <a:r>
              <a:rPr lang="en-US" sz="1200" b="1" i="1" dirty="0" smtClean="0">
                <a:solidFill>
                  <a:prstClr val="black"/>
                </a:solidFill>
              </a:rPr>
              <a:t> FRIED </a:t>
            </a:r>
            <a:r>
              <a:rPr lang="en-US" sz="1200" b="1" i="1" dirty="0">
                <a:solidFill>
                  <a:prstClr val="black"/>
                </a:solidFill>
              </a:rPr>
              <a:t>GREEN </a:t>
            </a:r>
            <a:r>
              <a:rPr lang="en-US" sz="1200" b="1" i="1" dirty="0" smtClean="0">
                <a:solidFill>
                  <a:prstClr val="black"/>
                </a:solidFill>
              </a:rPr>
              <a:t>TOMATOES </a:t>
            </a:r>
            <a:r>
              <a:rPr lang="en-US" sz="1200" b="1" dirty="0" smtClean="0">
                <a:solidFill>
                  <a:srgbClr val="800000"/>
                </a:solidFill>
              </a:rPr>
              <a:t>($2.25)</a:t>
            </a:r>
          </a:p>
          <a:p>
            <a:r>
              <a:rPr lang="en-US" sz="1200" b="1" i="1" dirty="0" smtClean="0">
                <a:solidFill>
                  <a:prstClr val="black"/>
                </a:solidFill>
              </a:rPr>
              <a:t> FRIED OKRA / PINTO BEANS</a:t>
            </a:r>
          </a:p>
          <a:p>
            <a:r>
              <a:rPr lang="en-US" sz="1200" b="1" i="1" dirty="0" smtClean="0">
                <a:solidFill>
                  <a:prstClr val="black"/>
                </a:solidFill>
              </a:rPr>
              <a:t> FRIES / Sweet Potato FRIES</a:t>
            </a:r>
          </a:p>
          <a:p>
            <a:r>
              <a:rPr lang="en-US" sz="1200" b="1" i="1" dirty="0" smtClean="0">
                <a:solidFill>
                  <a:prstClr val="black"/>
                </a:solidFill>
              </a:rPr>
              <a:t> MASHED POTATOES &amp; GRAVY </a:t>
            </a:r>
          </a:p>
          <a:p>
            <a:r>
              <a:rPr lang="en-US" sz="1200" b="1" i="1" dirty="0" smtClean="0">
                <a:solidFill>
                  <a:prstClr val="black"/>
                </a:solidFill>
              </a:rPr>
              <a:t> POTATO SALAD / YAMS</a:t>
            </a:r>
          </a:p>
          <a:p>
            <a:r>
              <a:rPr lang="en-US" sz="1200" b="1" i="1" dirty="0" smtClean="0">
                <a:solidFill>
                  <a:prstClr val="black"/>
                </a:solidFill>
              </a:rPr>
              <a:t> VEGGIE PLATE (3) </a:t>
            </a:r>
            <a:r>
              <a:rPr lang="en-US" sz="1200" b="1" dirty="0" smtClean="0">
                <a:solidFill>
                  <a:srgbClr val="800000"/>
                </a:solidFill>
              </a:rPr>
              <a:t>($5.85)</a:t>
            </a:r>
          </a:p>
          <a:p>
            <a:pPr marL="0" lvl="1"/>
            <a:r>
              <a:rPr lang="en-US" sz="1200" b="1" dirty="0" smtClean="0">
                <a:solidFill>
                  <a:prstClr val="black"/>
                </a:solidFill>
              </a:rPr>
              <a:t> PINTOS </a:t>
            </a:r>
            <a:r>
              <a:rPr lang="en-US" sz="1200" b="1" dirty="0">
                <a:solidFill>
                  <a:prstClr val="black"/>
                </a:solidFill>
              </a:rPr>
              <a:t>&amp; CORNBREAD </a:t>
            </a:r>
            <a:r>
              <a:rPr lang="en-US" sz="1200" b="1" dirty="0" smtClean="0">
                <a:solidFill>
                  <a:srgbClr val="800000"/>
                </a:solidFill>
              </a:rPr>
              <a:t>($4.50)</a:t>
            </a:r>
            <a:endParaRPr lang="en-US" sz="1200" b="1" dirty="0">
              <a:solidFill>
                <a:srgbClr val="800000"/>
              </a:solidFill>
            </a:endParaRPr>
          </a:p>
          <a:p>
            <a:r>
              <a:rPr lang="en-US" sz="1200" b="1" i="1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600" b="1" u="sng" dirty="0" smtClean="0">
                <a:solidFill>
                  <a:srgbClr val="990000"/>
                </a:solidFill>
              </a:rPr>
              <a:t>COMBINATION MEALS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FISH w/PORKCHOP or CHICKEN </a:t>
            </a:r>
            <a:r>
              <a:rPr lang="en-US" sz="1400" b="1" dirty="0" smtClean="0">
                <a:solidFill>
                  <a:srgbClr val="FF3300"/>
                </a:solidFill>
              </a:rPr>
              <a:t>$13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CHICKEN w/PORKCHOP </a:t>
            </a:r>
            <a:r>
              <a:rPr lang="en-US" sz="1400" b="1" dirty="0" smtClean="0">
                <a:solidFill>
                  <a:srgbClr val="FF3300"/>
                </a:solidFill>
              </a:rPr>
              <a:t>$12</a:t>
            </a:r>
            <a:endParaRPr lang="en-US" sz="1400" b="1" dirty="0" smtClean="0">
              <a:solidFill>
                <a:prstClr val="black"/>
              </a:solidFill>
            </a:endParaRPr>
          </a:p>
          <a:p>
            <a:r>
              <a:rPr lang="en-US" sz="1400" b="1" dirty="0" smtClean="0">
                <a:solidFill>
                  <a:prstClr val="black"/>
                </a:solidFill>
              </a:rPr>
              <a:t>LIVERS w/GIZZARDS </a:t>
            </a:r>
            <a:r>
              <a:rPr lang="en-US" sz="1400" b="1" dirty="0">
                <a:solidFill>
                  <a:srgbClr val="FF3300"/>
                </a:solidFill>
              </a:rPr>
              <a:t>$</a:t>
            </a:r>
            <a:r>
              <a:rPr lang="en-US" sz="1400" b="1" dirty="0" smtClean="0">
                <a:solidFill>
                  <a:srgbClr val="FF3300"/>
                </a:solidFill>
              </a:rPr>
              <a:t>11</a:t>
            </a:r>
          </a:p>
          <a:p>
            <a:pPr lvl="1"/>
            <a:endParaRPr lang="en-US" sz="1050" b="1" dirty="0" smtClean="0">
              <a:solidFill>
                <a:srgbClr val="FF3300"/>
              </a:solidFill>
            </a:endParaRPr>
          </a:p>
          <a:p>
            <a:pPr algn="ctr"/>
            <a:r>
              <a:rPr lang="en-US" sz="1200" b="1" i="1" dirty="0">
                <a:solidFill>
                  <a:srgbClr val="1F497D">
                    <a:lumMod val="60000"/>
                    <a:lumOff val="40000"/>
                  </a:srgbClr>
                </a:solidFill>
                <a:ea typeface="MingLiU_HKSCS" panose="02020500000000000000" pitchFamily="18" charset="-120"/>
                <a:cs typeface="Times New Roman" panose="02020603050405020304" pitchFamily="18" charset="0"/>
              </a:rPr>
              <a:t>HOMEMADE DESSERTS!!!</a:t>
            </a:r>
          </a:p>
          <a:p>
            <a:pPr algn="ctr"/>
            <a:r>
              <a:rPr lang="en-US" sz="1200" b="1" i="1" u="sng" dirty="0">
                <a:solidFill>
                  <a:srgbClr val="C00000"/>
                </a:solidFill>
              </a:rPr>
              <a:t>($2.50 - $3.50) per SLICE</a:t>
            </a:r>
          </a:p>
          <a:p>
            <a:pPr algn="ctr"/>
            <a:endParaRPr lang="en-US" sz="1400" b="1" i="1" dirty="0" smtClean="0">
              <a:solidFill>
                <a:srgbClr val="C00000"/>
              </a:solidFill>
            </a:endParaRPr>
          </a:p>
          <a:p>
            <a:pPr algn="ctr"/>
            <a:endParaRPr lang="en-US" sz="1400" b="1" i="1" dirty="0">
              <a:solidFill>
                <a:srgbClr val="C00000"/>
              </a:solidFill>
            </a:endParaRPr>
          </a:p>
          <a:p>
            <a:pPr algn="ctr"/>
            <a:endParaRPr lang="en-US" sz="1400" b="1" i="1" dirty="0" smtClean="0">
              <a:solidFill>
                <a:srgbClr val="C00000"/>
              </a:solidFill>
            </a:endParaRPr>
          </a:p>
          <a:p>
            <a:pPr algn="ctr"/>
            <a:endParaRPr lang="en-US" sz="1400" b="1" i="1" dirty="0">
              <a:solidFill>
                <a:srgbClr val="C00000"/>
              </a:solidFill>
            </a:endParaRPr>
          </a:p>
          <a:p>
            <a:pPr algn="ctr"/>
            <a:endParaRPr lang="en-US" sz="1400" b="1" i="1" dirty="0" smtClean="0">
              <a:solidFill>
                <a:srgbClr val="C00000"/>
              </a:solidFill>
            </a:endParaRPr>
          </a:p>
          <a:p>
            <a:pPr algn="ctr"/>
            <a:endParaRPr lang="en-US" sz="1400" b="1" i="1" dirty="0" smtClean="0">
              <a:solidFill>
                <a:srgbClr val="C00000"/>
              </a:solidFill>
            </a:endParaRPr>
          </a:p>
          <a:p>
            <a:pPr algn="ctr"/>
            <a:endParaRPr lang="en-US" sz="1400" b="1" i="1" dirty="0">
              <a:solidFill>
                <a:srgbClr val="C00000"/>
              </a:solidFill>
            </a:endParaRPr>
          </a:p>
          <a:p>
            <a:pPr algn="ctr"/>
            <a:endParaRPr lang="en-US" sz="1400" b="1" i="1" dirty="0" smtClean="0">
              <a:solidFill>
                <a:srgbClr val="C00000"/>
              </a:solidFill>
            </a:endParaRPr>
          </a:p>
          <a:p>
            <a:pPr algn="ctr"/>
            <a:endParaRPr lang="en-US" sz="1400" b="1" i="1" dirty="0" smtClean="0">
              <a:solidFill>
                <a:srgbClr val="C00000"/>
              </a:solidFill>
            </a:endParaRPr>
          </a:p>
          <a:p>
            <a:pPr algn="ctr"/>
            <a:endParaRPr lang="en-US" sz="1400" b="1" i="1" dirty="0">
              <a:solidFill>
                <a:srgbClr val="C00000"/>
              </a:solidFill>
            </a:endParaRPr>
          </a:p>
          <a:p>
            <a:pPr algn="ctr"/>
            <a:endParaRPr lang="en-US" sz="1400" b="1" i="1" dirty="0" smtClean="0">
              <a:solidFill>
                <a:srgbClr val="C00000"/>
              </a:solidFill>
            </a:endParaRPr>
          </a:p>
          <a:p>
            <a:pPr algn="ctr"/>
            <a:endParaRPr lang="en-US" sz="1400" b="1" i="1" dirty="0">
              <a:solidFill>
                <a:srgbClr val="C00000"/>
              </a:solidFill>
            </a:endParaRPr>
          </a:p>
          <a:p>
            <a:pPr algn="ctr"/>
            <a:endParaRPr lang="en-US" sz="1400" b="1" i="1" dirty="0" smtClean="0">
              <a:solidFill>
                <a:srgbClr val="C00000"/>
              </a:solidFill>
            </a:endParaRPr>
          </a:p>
          <a:p>
            <a:pPr algn="ctr"/>
            <a:endParaRPr lang="en-US" sz="1400" b="1" i="1" dirty="0">
              <a:solidFill>
                <a:srgbClr val="C00000"/>
              </a:solidFill>
            </a:endParaRPr>
          </a:p>
          <a:p>
            <a:pPr algn="ctr"/>
            <a:endParaRPr lang="en-US" sz="1400" b="1" i="1" dirty="0" smtClean="0">
              <a:solidFill>
                <a:srgbClr val="C00000"/>
              </a:solidFill>
            </a:endParaRPr>
          </a:p>
          <a:p>
            <a:pPr algn="ctr"/>
            <a:endParaRPr lang="en-US" sz="1400" b="1" i="1" dirty="0">
              <a:solidFill>
                <a:srgbClr val="C00000"/>
              </a:solidFill>
            </a:endParaRPr>
          </a:p>
          <a:p>
            <a:pPr algn="ctr"/>
            <a:endParaRPr lang="en-US" sz="1400" b="1" i="1" dirty="0">
              <a:solidFill>
                <a:srgbClr val="C00000"/>
              </a:solidFill>
            </a:endParaRPr>
          </a:p>
          <a:p>
            <a:pPr algn="ctr"/>
            <a:endParaRPr lang="en-US" sz="1400" b="1" i="1" dirty="0">
              <a:solidFill>
                <a:srgbClr val="C00000"/>
              </a:solidFill>
            </a:endParaRPr>
          </a:p>
          <a:p>
            <a:r>
              <a:rPr lang="en-US" sz="1600" b="1" dirty="0" smtClean="0">
                <a:solidFill>
                  <a:srgbClr val="C0504D">
                    <a:lumMod val="75000"/>
                  </a:srgbClr>
                </a:solidFill>
              </a:rPr>
              <a:t>          </a:t>
            </a:r>
            <a:r>
              <a:rPr lang="en-US" sz="1600" b="1" u="sng" dirty="0" smtClean="0">
                <a:solidFill>
                  <a:srgbClr val="800000"/>
                </a:solidFill>
              </a:rPr>
              <a:t>SANDWICHES:</a:t>
            </a:r>
            <a:r>
              <a:rPr lang="en-US" sz="1600" b="1" dirty="0" smtClean="0">
                <a:solidFill>
                  <a:srgbClr val="800000"/>
                </a:solidFill>
              </a:rPr>
              <a:t> </a:t>
            </a:r>
            <a:r>
              <a:rPr lang="en-US" sz="1050" b="1" dirty="0" smtClean="0">
                <a:solidFill>
                  <a:srgbClr val="800000"/>
                </a:solidFill>
              </a:rPr>
              <a:t>(Served w/Side)</a:t>
            </a:r>
            <a:endParaRPr lang="en-US" sz="1050" b="1" dirty="0">
              <a:solidFill>
                <a:srgbClr val="800000"/>
              </a:solidFill>
            </a:endParaRPr>
          </a:p>
          <a:p>
            <a:r>
              <a:rPr lang="en-US" sz="1200" b="1" dirty="0">
                <a:solidFill>
                  <a:srgbClr val="800000"/>
                </a:solidFill>
              </a:rPr>
              <a:t> </a:t>
            </a:r>
            <a:r>
              <a:rPr lang="en-US" sz="1200" b="1" dirty="0" smtClean="0">
                <a:solidFill>
                  <a:srgbClr val="800000"/>
                </a:solidFill>
              </a:rPr>
              <a:t>            </a:t>
            </a:r>
            <a:r>
              <a:rPr lang="en-US" sz="1200" b="1" dirty="0" smtClean="0">
                <a:solidFill>
                  <a:prstClr val="black"/>
                </a:solidFill>
              </a:rPr>
              <a:t>TURKEY / HAM CLUB $6.25</a:t>
            </a:r>
          </a:p>
          <a:p>
            <a:pPr lvl="1"/>
            <a:r>
              <a:rPr lang="en-US" sz="1200" b="1" dirty="0" smtClean="0">
                <a:solidFill>
                  <a:prstClr val="black"/>
                </a:solidFill>
              </a:rPr>
              <a:t>FRIED BOLOGNA SANDWICH $5.80</a:t>
            </a:r>
          </a:p>
          <a:p>
            <a:pPr lvl="1"/>
            <a:r>
              <a:rPr lang="en-US" sz="1200" b="1" dirty="0" smtClean="0">
                <a:solidFill>
                  <a:prstClr val="black"/>
                </a:solidFill>
              </a:rPr>
              <a:t>FRIED / GRILLED PORKCHOP $7.50</a:t>
            </a:r>
          </a:p>
          <a:p>
            <a:pPr lvl="1"/>
            <a:r>
              <a:rPr lang="en-US" sz="1200" b="1" dirty="0" smtClean="0">
                <a:solidFill>
                  <a:prstClr val="black"/>
                </a:solidFill>
              </a:rPr>
              <a:t>FRIED / GRILLED CHICKEN $6.75</a:t>
            </a:r>
          </a:p>
          <a:p>
            <a:pPr lvl="1"/>
            <a:r>
              <a:rPr lang="en-US" sz="1200" b="1" dirty="0" smtClean="0">
                <a:solidFill>
                  <a:prstClr val="black"/>
                </a:solidFill>
              </a:rPr>
              <a:t>FRIED </a:t>
            </a:r>
            <a:r>
              <a:rPr lang="en-US" sz="1200" b="1" dirty="0">
                <a:solidFill>
                  <a:prstClr val="black"/>
                </a:solidFill>
              </a:rPr>
              <a:t>FISH </a:t>
            </a:r>
            <a:r>
              <a:rPr lang="en-US" sz="1200" b="1" dirty="0" smtClean="0">
                <a:solidFill>
                  <a:prstClr val="black"/>
                </a:solidFill>
              </a:rPr>
              <a:t>SANDWICH $7.80</a:t>
            </a:r>
          </a:p>
          <a:p>
            <a:pPr lvl="1"/>
            <a:r>
              <a:rPr lang="en-US" sz="1200" b="1" dirty="0" smtClean="0">
                <a:solidFill>
                  <a:prstClr val="black"/>
                </a:solidFill>
              </a:rPr>
              <a:t>JJ’s </a:t>
            </a:r>
            <a:r>
              <a:rPr lang="en-US" sz="1200" b="1" dirty="0">
                <a:solidFill>
                  <a:prstClr val="black"/>
                </a:solidFill>
              </a:rPr>
              <a:t>REGULAR HAMBURGER </a:t>
            </a:r>
            <a:r>
              <a:rPr lang="en-US" sz="1200" b="1" dirty="0" smtClean="0">
                <a:solidFill>
                  <a:prstClr val="black"/>
                </a:solidFill>
              </a:rPr>
              <a:t>$5.75</a:t>
            </a:r>
          </a:p>
          <a:p>
            <a:pPr lvl="1"/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</a:rPr>
              <a:t>    Combo $6.75 </a:t>
            </a:r>
          </a:p>
          <a:p>
            <a:pPr lvl="1"/>
            <a:r>
              <a:rPr lang="en-US" sz="1200" b="1" dirty="0" smtClean="0">
                <a:solidFill>
                  <a:prstClr val="black"/>
                </a:solidFill>
              </a:rPr>
              <a:t>JJ’s CHEESEBURGER $6.25 </a:t>
            </a:r>
          </a:p>
          <a:p>
            <a:pPr lvl="1"/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</a:rPr>
              <a:t>    Combo </a:t>
            </a:r>
            <a:r>
              <a:rPr lang="en-US" sz="1200" b="1" dirty="0">
                <a:solidFill>
                  <a:prstClr val="black"/>
                </a:solidFill>
              </a:rPr>
              <a:t>$</a:t>
            </a:r>
            <a:r>
              <a:rPr lang="en-US" sz="1200" b="1" dirty="0" smtClean="0">
                <a:solidFill>
                  <a:prstClr val="black"/>
                </a:solidFill>
              </a:rPr>
              <a:t>7.25  </a:t>
            </a:r>
          </a:p>
          <a:p>
            <a:pPr lvl="1"/>
            <a:r>
              <a:rPr lang="en-US" sz="1200" b="1" dirty="0" smtClean="0">
                <a:solidFill>
                  <a:prstClr val="black"/>
                </a:solidFill>
              </a:rPr>
              <a:t>CHICKEN QUESADILLA $7.75</a:t>
            </a:r>
            <a:endParaRPr lang="en-US" sz="1200" b="1" dirty="0">
              <a:solidFill>
                <a:prstClr val="black"/>
              </a:solidFill>
            </a:endParaRPr>
          </a:p>
          <a:p>
            <a:pPr lvl="1"/>
            <a:r>
              <a:rPr lang="en-US" sz="1200" b="1" dirty="0">
                <a:solidFill>
                  <a:prstClr val="black"/>
                </a:solidFill>
              </a:rPr>
              <a:t>PIZZA GRILLED </a:t>
            </a:r>
            <a:r>
              <a:rPr lang="en-US" sz="1200" b="1" dirty="0" smtClean="0">
                <a:solidFill>
                  <a:prstClr val="black"/>
                </a:solidFill>
              </a:rPr>
              <a:t>CHEESE $5.75</a:t>
            </a:r>
          </a:p>
          <a:p>
            <a:pPr lvl="1"/>
            <a:r>
              <a:rPr lang="en-US" sz="1200" b="1" dirty="0" smtClean="0">
                <a:solidFill>
                  <a:prstClr val="black"/>
                </a:solidFill>
              </a:rPr>
              <a:t>REGULAR GRILLED CHEESE $4.25</a:t>
            </a:r>
            <a:endParaRPr lang="en-US" sz="1200" dirty="0">
              <a:solidFill>
                <a:prstClr val="black"/>
              </a:solidFill>
            </a:endParaRPr>
          </a:p>
          <a:p>
            <a:pPr lvl="1"/>
            <a:endParaRPr lang="en-US" sz="800" b="1" dirty="0" smtClean="0">
              <a:solidFill>
                <a:prstClr val="black"/>
              </a:solidFill>
            </a:endParaRPr>
          </a:p>
          <a:p>
            <a:pPr lvl="1" algn="ctr"/>
            <a:r>
              <a:rPr lang="en-US" sz="1600" b="1" u="sng" dirty="0" smtClean="0">
                <a:solidFill>
                  <a:srgbClr val="800000"/>
                </a:solidFill>
              </a:rPr>
              <a:t>KID’S MEAL $5.85 </a:t>
            </a:r>
            <a:endParaRPr lang="en-US" sz="1600" b="1" u="sng" dirty="0">
              <a:solidFill>
                <a:srgbClr val="800000"/>
              </a:solidFill>
            </a:endParaRPr>
          </a:p>
          <a:p>
            <a:pPr lvl="1" algn="ctr"/>
            <a:r>
              <a:rPr lang="en-US" sz="1400" b="1" i="1" dirty="0">
                <a:solidFill>
                  <a:prstClr val="black"/>
                </a:solidFill>
              </a:rPr>
              <a:t>(10 &amp; Under; </a:t>
            </a:r>
            <a:r>
              <a:rPr lang="en-US" sz="1400" b="1" i="1" dirty="0" smtClean="0">
                <a:solidFill>
                  <a:prstClr val="black"/>
                </a:solidFill>
              </a:rPr>
              <a:t>Meat, (1) One Side,  </a:t>
            </a:r>
            <a:r>
              <a:rPr lang="en-US" sz="1400" b="1" i="1" dirty="0">
                <a:solidFill>
                  <a:prstClr val="black"/>
                </a:solidFill>
              </a:rPr>
              <a:t>Bread, </a:t>
            </a:r>
            <a:r>
              <a:rPr lang="en-US" sz="1400" b="1" i="1" dirty="0" smtClean="0">
                <a:solidFill>
                  <a:prstClr val="black"/>
                </a:solidFill>
              </a:rPr>
              <a:t>&amp; Drink</a:t>
            </a:r>
            <a:r>
              <a:rPr lang="en-US" sz="1400" b="1" i="1" dirty="0">
                <a:solidFill>
                  <a:prstClr val="black"/>
                </a:solidFill>
              </a:rPr>
              <a:t>) </a:t>
            </a:r>
            <a:r>
              <a:rPr lang="en-US" sz="1600" dirty="0">
                <a:solidFill>
                  <a:srgbClr val="800000"/>
                </a:solidFill>
              </a:rPr>
              <a:t> </a:t>
            </a:r>
            <a:endParaRPr lang="en-US" sz="1600" dirty="0" smtClean="0">
              <a:solidFill>
                <a:srgbClr val="800000"/>
              </a:solidFill>
            </a:endParaRPr>
          </a:p>
          <a:p>
            <a:pPr lvl="1" algn="ctr"/>
            <a:endParaRPr lang="en-US" sz="800" dirty="0">
              <a:solidFill>
                <a:srgbClr val="800000"/>
              </a:solidFill>
            </a:endParaRPr>
          </a:p>
          <a:p>
            <a:pPr lvl="1"/>
            <a:r>
              <a:rPr lang="en-US" sz="1600" b="1" u="sng" dirty="0" smtClean="0">
                <a:solidFill>
                  <a:srgbClr val="800000"/>
                </a:solidFill>
              </a:rPr>
              <a:t>REGULAR DRINKS: $1.85</a:t>
            </a:r>
            <a:r>
              <a:rPr lang="en-US" sz="600" b="1" dirty="0" smtClean="0">
                <a:solidFill>
                  <a:srgbClr val="800000"/>
                </a:solidFill>
              </a:rPr>
              <a:t>(Refills: $0.50)</a:t>
            </a:r>
            <a:endParaRPr lang="en-US" sz="1600" b="1" u="sng" dirty="0" smtClean="0">
              <a:solidFill>
                <a:srgbClr val="800000"/>
              </a:solidFill>
            </a:endParaRPr>
          </a:p>
          <a:p>
            <a:pPr lvl="1"/>
            <a:r>
              <a:rPr lang="en-US" sz="1200" b="1" i="1" dirty="0" smtClean="0">
                <a:solidFill>
                  <a:prstClr val="black"/>
                </a:solidFill>
              </a:rPr>
              <a:t>Coke, Diet Coke, Dr. Pepper, Mello </a:t>
            </a:r>
            <a:r>
              <a:rPr lang="en-US" sz="1200" b="1" i="1" dirty="0" err="1" smtClean="0">
                <a:solidFill>
                  <a:prstClr val="black"/>
                </a:solidFill>
              </a:rPr>
              <a:t>Yello</a:t>
            </a:r>
            <a:r>
              <a:rPr lang="en-US" sz="1200" b="1" i="1" dirty="0" smtClean="0">
                <a:solidFill>
                  <a:prstClr val="black"/>
                </a:solidFill>
              </a:rPr>
              <a:t>, Sprite, Pink Lemonade, Sweet Tea,     Un-Sweet Tea</a:t>
            </a:r>
          </a:p>
          <a:p>
            <a:pPr lvl="1"/>
            <a:endParaRPr lang="en-US" sz="800" b="1" i="1" dirty="0" smtClean="0">
              <a:solidFill>
                <a:prstClr val="black"/>
              </a:solidFill>
            </a:endParaRPr>
          </a:p>
          <a:p>
            <a:pPr lvl="1" algn="ctr"/>
            <a:r>
              <a:rPr lang="en-US" sz="1600" b="1" u="sng" dirty="0" smtClean="0">
                <a:solidFill>
                  <a:srgbClr val="800000"/>
                </a:solidFill>
              </a:rPr>
              <a:t>SPECIALTY DRINKS: $2.00</a:t>
            </a:r>
            <a:r>
              <a:rPr lang="en-US" sz="500" b="1" u="sng" dirty="0" smtClean="0">
                <a:solidFill>
                  <a:srgbClr val="800000"/>
                </a:solidFill>
              </a:rPr>
              <a:t>(Refills: $1.00)</a:t>
            </a:r>
          </a:p>
          <a:p>
            <a:pPr lvl="3"/>
            <a:r>
              <a:rPr lang="en-US" sz="1200" b="1" i="1" dirty="0" smtClean="0">
                <a:solidFill>
                  <a:prstClr val="black"/>
                </a:solidFill>
              </a:rPr>
              <a:t>S&amp;V </a:t>
            </a:r>
            <a:r>
              <a:rPr lang="en-US" sz="1200" b="1" i="1" dirty="0" err="1" smtClean="0">
                <a:solidFill>
                  <a:prstClr val="black"/>
                </a:solidFill>
              </a:rPr>
              <a:t>PeachADE</a:t>
            </a:r>
            <a:endParaRPr lang="en-US" sz="1200" b="1" i="1" dirty="0" smtClean="0">
              <a:solidFill>
                <a:prstClr val="black"/>
              </a:solidFill>
            </a:endParaRPr>
          </a:p>
          <a:p>
            <a:pPr lvl="3"/>
            <a:r>
              <a:rPr lang="en-US" sz="1200" b="1" i="1" dirty="0" smtClean="0">
                <a:solidFill>
                  <a:prstClr val="black"/>
                </a:solidFill>
              </a:rPr>
              <a:t>S&amp;V </a:t>
            </a:r>
            <a:r>
              <a:rPr lang="en-US" sz="1200" b="1" i="1" dirty="0" err="1" smtClean="0">
                <a:solidFill>
                  <a:prstClr val="black"/>
                </a:solidFill>
              </a:rPr>
              <a:t>LemonADE</a:t>
            </a:r>
            <a:endParaRPr lang="en-US" sz="1200" b="1" i="1" dirty="0" smtClean="0">
              <a:solidFill>
                <a:prstClr val="black"/>
              </a:solidFill>
            </a:endParaRPr>
          </a:p>
          <a:p>
            <a:pPr lvl="3"/>
            <a:r>
              <a:rPr lang="en-US" sz="1200" b="1" i="1" dirty="0" smtClean="0">
                <a:solidFill>
                  <a:prstClr val="black"/>
                </a:solidFill>
              </a:rPr>
              <a:t>S&amp;V </a:t>
            </a:r>
            <a:r>
              <a:rPr lang="en-US" sz="1200" b="1" i="1" dirty="0" err="1" smtClean="0">
                <a:solidFill>
                  <a:prstClr val="black"/>
                </a:solidFill>
              </a:rPr>
              <a:t>PineApple</a:t>
            </a:r>
            <a:r>
              <a:rPr lang="en-US" sz="1200" b="1" i="1" dirty="0" smtClean="0">
                <a:solidFill>
                  <a:prstClr val="black"/>
                </a:solidFill>
              </a:rPr>
              <a:t> Tea</a:t>
            </a:r>
          </a:p>
          <a:p>
            <a:pPr lvl="3"/>
            <a:endParaRPr lang="en-US" sz="1200" b="1" i="1" dirty="0" smtClean="0">
              <a:solidFill>
                <a:prstClr val="black"/>
              </a:solidFill>
            </a:endParaRPr>
          </a:p>
          <a:p>
            <a:pPr lvl="3"/>
            <a:endParaRPr lang="en-US" sz="1200" b="1" i="1" dirty="0" smtClean="0">
              <a:solidFill>
                <a:prstClr val="black"/>
              </a:solidFill>
            </a:endParaRPr>
          </a:p>
          <a:p>
            <a:pPr lvl="2"/>
            <a:endParaRPr lang="en-US" sz="1200" b="1" i="1" dirty="0">
              <a:solidFill>
                <a:prstClr val="black"/>
              </a:solidFill>
            </a:endParaRPr>
          </a:p>
          <a:p>
            <a:pPr lvl="1"/>
            <a:endParaRPr lang="en-US" sz="1200" b="1" i="1" dirty="0" smtClean="0">
              <a:solidFill>
                <a:prstClr val="black"/>
              </a:solidFill>
            </a:endParaRPr>
          </a:p>
          <a:p>
            <a:pPr lvl="1"/>
            <a:endParaRPr lang="en-US" sz="1200" dirty="0">
              <a:solidFill>
                <a:prstClr val="black"/>
              </a:solidFill>
            </a:endParaRPr>
          </a:p>
          <a:p>
            <a:pPr lvl="1"/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endParaRPr lang="en-US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0"/>
          <a:ext cx="9144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3352800"/>
                <a:gridCol w="28956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/>
                        <a:t>S&amp;V BREAKFAST</a:t>
                      </a:r>
                      <a:endParaRPr lang="en-US" sz="28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/>
                        <a:t>S&amp;V LUNCH/DINNER</a:t>
                      </a:r>
                      <a:endParaRPr lang="en-US" sz="28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u="sng" dirty="0" smtClean="0"/>
                        <a:t>S&amp;V OTHER </a:t>
                      </a:r>
                      <a:r>
                        <a:rPr lang="en-US" sz="2400" u="sng" dirty="0" smtClean="0"/>
                        <a:t>ITEMS</a:t>
                      </a:r>
                      <a:endParaRPr lang="en-US" sz="2400" u="sng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/>
          </p:nvPr>
        </p:nvGraphicFramePr>
        <p:xfrm>
          <a:off x="6705600" y="5171136"/>
          <a:ext cx="679038" cy="467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r:id="rId3" imgW="11860280" imgH="11619048" progId="">
                  <p:embed/>
                </p:oleObj>
              </mc:Choice>
              <mc:Fallback>
                <p:oleObj r:id="rId3" imgW="11860280" imgH="116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171136"/>
                        <a:ext cx="679038" cy="4676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 descr="C:\Users\Bungi\Pictures\S&amp;V\IMG_17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3247" y="3886200"/>
            <a:ext cx="1104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C:\Users\Bungi\Pictures\S&amp;V\IMG_13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92761" y="2362200"/>
            <a:ext cx="914401" cy="56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C:\Users\Bungi\Pictures\S&amp;V\IMG_96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3384" y="2362201"/>
            <a:ext cx="762000" cy="56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lawrencesy\Desktop\VacationAnn_2013\Others\IMG_005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207" y="2362202"/>
            <a:ext cx="852058" cy="563764"/>
          </a:xfrm>
          <a:prstGeom prst="rect">
            <a:avLst/>
          </a:prstGeom>
          <a:noFill/>
        </p:spPr>
      </p:pic>
      <p:cxnSp>
        <p:nvCxnSpPr>
          <p:cNvPr id="26" name="Straight Connector 25"/>
          <p:cNvCxnSpPr/>
          <p:nvPr/>
        </p:nvCxnSpPr>
        <p:spPr>
          <a:xfrm>
            <a:off x="2895600" y="533400"/>
            <a:ext cx="0" cy="8458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48400" y="533400"/>
            <a:ext cx="0" cy="8458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07" y="2362202"/>
            <a:ext cx="824193" cy="563764"/>
          </a:xfrm>
          <a:prstGeom prst="rect">
            <a:avLst/>
          </a:prstGeom>
        </p:spPr>
      </p:pic>
      <p:pic>
        <p:nvPicPr>
          <p:cNvPr id="25" name="Picture 2" descr="C:\Users\Bungi\Pictures\S&amp;V\IMG_196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86006" y="1371600"/>
            <a:ext cx="405594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763" y="2362201"/>
            <a:ext cx="838198" cy="5637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645" y="1957468"/>
            <a:ext cx="533401" cy="8094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562" y="2362200"/>
            <a:ext cx="784182" cy="563765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76200" y="5410200"/>
            <a:ext cx="28053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orizontal Scroll 16"/>
          <p:cNvSpPr/>
          <p:nvPr/>
        </p:nvSpPr>
        <p:spPr>
          <a:xfrm>
            <a:off x="323702" y="5921198"/>
            <a:ext cx="2384384" cy="8277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rgbClr val="800000"/>
                </a:solidFill>
              </a:rPr>
              <a:t>*</a:t>
            </a:r>
            <a:r>
              <a:rPr lang="en-US" sz="1400" b="1" i="1" dirty="0">
                <a:solidFill>
                  <a:srgbClr val="800000"/>
                </a:solidFill>
              </a:rPr>
              <a:t>SOUL-FOOD </a:t>
            </a:r>
          </a:p>
          <a:p>
            <a:pPr algn="ctr"/>
            <a:r>
              <a:rPr lang="en-US" sz="1400" b="1" i="1" dirty="0">
                <a:solidFill>
                  <a:srgbClr val="800000"/>
                </a:solidFill>
              </a:rPr>
              <a:t>SUNDAY SAMPLER </a:t>
            </a:r>
          </a:p>
          <a:p>
            <a:pPr algn="ctr"/>
            <a:r>
              <a:rPr lang="en-US" sz="1400" b="1" i="1" dirty="0">
                <a:solidFill>
                  <a:prstClr val="white"/>
                </a:solidFill>
              </a:rPr>
              <a:t>$10.99 - $</a:t>
            </a:r>
            <a:r>
              <a:rPr lang="en-US" sz="1400" b="1" i="1" dirty="0" smtClean="0">
                <a:solidFill>
                  <a:prstClr val="white"/>
                </a:solidFill>
              </a:rPr>
              <a:t>11.99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8400" y="5813048"/>
            <a:ext cx="28956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Call in: 256-715-0786 </a:t>
            </a:r>
            <a:r>
              <a:rPr lang="en-US" sz="900" b="1" i="1" u="sng" dirty="0" smtClean="0">
                <a:solidFill>
                  <a:srgbClr val="800000"/>
                </a:solidFill>
              </a:rPr>
              <a:t>Oak Park Shopping Center</a:t>
            </a:r>
          </a:p>
          <a:p>
            <a:r>
              <a:rPr lang="en-US" sz="1200" b="1" u="sng" dirty="0" smtClean="0">
                <a:solidFill>
                  <a:srgbClr val="0000FF"/>
                </a:solidFill>
              </a:rPr>
              <a:t>Open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r>
              <a:rPr lang="en-US" sz="1100" dirty="0" smtClean="0">
                <a:solidFill>
                  <a:srgbClr val="0000FF"/>
                </a:solidFill>
              </a:rPr>
              <a:t>8-7pm M-F, 11-7pm Sat, 1-6pm Sun:</a:t>
            </a:r>
          </a:p>
          <a:p>
            <a:r>
              <a:rPr lang="en-US" sz="1200" dirty="0" smtClean="0">
                <a:solidFill>
                  <a:srgbClr val="0000FF"/>
                </a:solidFill>
              </a:rPr>
              <a:t>1407 North Memorial Pkwy, Suite 18</a:t>
            </a:r>
          </a:p>
          <a:p>
            <a:r>
              <a:rPr lang="en-US" sz="1200" dirty="0" smtClean="0">
                <a:solidFill>
                  <a:srgbClr val="0000FF"/>
                </a:solidFill>
              </a:rPr>
              <a:t>Huntsville, Alabama 35810</a:t>
            </a:r>
            <a:r>
              <a:rPr lang="en-US" sz="1200" b="1" i="1" u="sng" dirty="0" smtClean="0">
                <a:solidFill>
                  <a:srgbClr val="800000"/>
                </a:solidFill>
              </a:rPr>
              <a:t> </a:t>
            </a:r>
            <a:r>
              <a:rPr lang="en-US" sz="900" b="1" i="1" u="sng" dirty="0" smtClean="0">
                <a:solidFill>
                  <a:srgbClr val="800000"/>
                </a:solidFill>
              </a:rPr>
              <a:t>(Across from </a:t>
            </a:r>
            <a:r>
              <a:rPr lang="en-US" sz="900" b="1" i="1" u="sng" dirty="0" err="1" smtClean="0">
                <a:solidFill>
                  <a:srgbClr val="800000"/>
                </a:solidFill>
              </a:rPr>
              <a:t>Krogers</a:t>
            </a:r>
            <a:r>
              <a:rPr lang="en-US" sz="900" b="1" i="1" u="sng" dirty="0" smtClean="0">
                <a:solidFill>
                  <a:srgbClr val="800000"/>
                </a:solidFill>
              </a:rPr>
              <a:t>)</a:t>
            </a:r>
            <a:endParaRPr lang="en-US" sz="9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6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221</Words>
  <Application>Microsoft Office PowerPoint</Application>
  <PresentationFormat>On-screen Show (4:3)</PresentationFormat>
  <Paragraphs>139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MingLiU_HKSCS</vt:lpstr>
      <vt:lpstr>Arial</vt:lpstr>
      <vt:lpstr>Calibri</vt:lpstr>
      <vt:lpstr>Times New Roman</vt:lpstr>
      <vt:lpstr>Office Theme</vt:lpstr>
      <vt:lpstr>PowerPoint Presentation</vt:lpstr>
    </vt:vector>
  </TitlesOfParts>
  <Company>The Boeing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lawrencesy</dc:creator>
  <cp:lastModifiedBy>EXT-Lawrence, Songia Y</cp:lastModifiedBy>
  <cp:revision>46</cp:revision>
  <cp:lastPrinted>2015-08-26T20:57:13Z</cp:lastPrinted>
  <dcterms:created xsi:type="dcterms:W3CDTF">2013-11-22T03:35:34Z</dcterms:created>
  <dcterms:modified xsi:type="dcterms:W3CDTF">2015-09-14T20:02:29Z</dcterms:modified>
</cp:coreProperties>
</file>